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notesMasterIdLst>
    <p:notesMasterId r:id="rId16"/>
  </p:notesMasterIdLst>
  <p:sldIdLst>
    <p:sldId id="256" r:id="rId3"/>
    <p:sldId id="257" r:id="rId4"/>
    <p:sldId id="258" r:id="rId5"/>
    <p:sldId id="269" r:id="rId6"/>
    <p:sldId id="259" r:id="rId7"/>
    <p:sldId id="260" r:id="rId8"/>
    <p:sldId id="261" r:id="rId9"/>
    <p:sldId id="268" r:id="rId10"/>
    <p:sldId id="265" r:id="rId11"/>
    <p:sldId id="266" r:id="rId12"/>
    <p:sldId id="270" r:id="rId13"/>
    <p:sldId id="272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577" autoAdjust="0"/>
  </p:normalViewPr>
  <p:slideViewPr>
    <p:cSldViewPr>
      <p:cViewPr varScale="1">
        <p:scale>
          <a:sx n="66" d="100"/>
          <a:sy n="66" d="100"/>
        </p:scale>
        <p:origin x="-5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68B9C-DEA2-45D3-894E-2EBE0DD4DF26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C70E3-F87B-41B2-B946-A70F177B7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C70E3-F87B-41B2-B946-A70F177B7BF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C83CF2-1D7B-4807-966C-F758593FD8D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293FD4-0B01-4215-82D6-CF62388FF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83CF2-1D7B-4807-966C-F758593FD8D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93FD4-0B01-4215-82D6-CF62388FF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8C83CF2-1D7B-4807-966C-F758593FD8D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293FD4-0B01-4215-82D6-CF62388FF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55AFA-DD63-44CF-893C-9E086DFDD1B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07BB9-B953-4BE6-A5A4-516AEC420E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D7E5-31F9-4E68-AFF7-37F34F7A8E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1696-2FFB-4B81-ADD6-6B4A92C683E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E58BC-3F6B-45F6-8A93-F8A9400DE93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CA705-1081-443F-9201-E4D3FB8812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4F45D-C075-4959-9ADF-1690474DFDA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D6FA1-ABD8-4E15-A556-38E0C72BBF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83CF2-1D7B-4807-966C-F758593FD8D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93FD4-0B01-4215-82D6-CF62388FF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BEA39-E9DA-4C9D-AB11-2F0DF78197F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F8AB6-AFBF-4672-894D-CB661E4DE67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42293-8437-4707-A277-4E2AC312E2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C83CF2-1D7B-4807-966C-F758593FD8D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0293FD4-0B01-4215-82D6-CF62388FF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83CF2-1D7B-4807-966C-F758593FD8D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93FD4-0B01-4215-82D6-CF62388FF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83CF2-1D7B-4807-966C-F758593FD8D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93FD4-0B01-4215-82D6-CF62388FF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83CF2-1D7B-4807-966C-F758593FD8D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93FD4-0B01-4215-82D6-CF62388FF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C83CF2-1D7B-4807-966C-F758593FD8D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93FD4-0B01-4215-82D6-CF62388FF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83CF2-1D7B-4807-966C-F758593FD8D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93FD4-0B01-4215-82D6-CF62388FF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83CF2-1D7B-4807-966C-F758593FD8D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93FD4-0B01-4215-82D6-CF62388FF4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93AADC-262E-4E8B-99A2-CF718255F136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93AADC-262E-4E8B-99A2-CF718255F13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Здоровый образ 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539864"/>
            <a:ext cx="3969228" cy="11012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Работу </a:t>
            </a:r>
            <a:r>
              <a:rPr lang="ru-RU" dirty="0" smtClean="0"/>
              <a:t>выполнила:</a:t>
            </a:r>
            <a:endParaRPr lang="ru-RU" dirty="0" smtClean="0"/>
          </a:p>
          <a:p>
            <a:r>
              <a:rPr lang="ru-RU" dirty="0" smtClean="0"/>
              <a:t>Библиотекарь Талицкой СБ</a:t>
            </a:r>
          </a:p>
          <a:p>
            <a:r>
              <a:rPr lang="ru-RU" dirty="0" smtClean="0"/>
              <a:t>Кобытяева Валентина Игоревна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686800" cy="91440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FF66"/>
                </a:solidFill>
              </a:rPr>
              <a:t>Социальное здоровье</a:t>
            </a:r>
          </a:p>
        </p:txBody>
      </p:sp>
      <p:sp>
        <p:nvSpPr>
          <p:cNvPr id="6147" name="AutoShape 24"/>
          <p:cNvSpPr>
            <a:spLocks noChangeArrowheads="1"/>
          </p:cNvSpPr>
          <p:nvPr/>
        </p:nvSpPr>
        <p:spPr bwMode="auto">
          <a:xfrm>
            <a:off x="4114800" y="2362200"/>
            <a:ext cx="1219200" cy="1143000"/>
          </a:xfrm>
          <a:prstGeom prst="pentagon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i="1" dirty="0"/>
              <a:t>Условия:</a:t>
            </a:r>
          </a:p>
        </p:txBody>
      </p:sp>
      <p:sp>
        <p:nvSpPr>
          <p:cNvPr id="9242" name="AutoShape 26"/>
          <p:cNvSpPr>
            <a:spLocks noChangeArrowheads="1"/>
          </p:cNvSpPr>
          <p:nvPr/>
        </p:nvSpPr>
        <p:spPr bwMode="auto">
          <a:xfrm>
            <a:off x="1066800" y="1295400"/>
            <a:ext cx="2514600" cy="1447800"/>
          </a:xfrm>
          <a:prstGeom prst="irregularSeal1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Жизни</a:t>
            </a:r>
            <a:r>
              <a:rPr lang="ru-RU"/>
              <a:t> </a:t>
            </a:r>
          </a:p>
        </p:txBody>
      </p:sp>
      <p:sp>
        <p:nvSpPr>
          <p:cNvPr id="9247" name="AutoShape 31"/>
          <p:cNvSpPr>
            <a:spLocks noChangeArrowheads="1"/>
          </p:cNvSpPr>
          <p:nvPr/>
        </p:nvSpPr>
        <p:spPr bwMode="auto">
          <a:xfrm>
            <a:off x="3505200" y="762000"/>
            <a:ext cx="2514600" cy="1447800"/>
          </a:xfrm>
          <a:prstGeom prst="irregularSeal1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Труда </a:t>
            </a:r>
          </a:p>
        </p:txBody>
      </p:sp>
      <p:sp>
        <p:nvSpPr>
          <p:cNvPr id="9248" name="AutoShape 32"/>
          <p:cNvSpPr>
            <a:spLocks noChangeArrowheads="1"/>
          </p:cNvSpPr>
          <p:nvPr/>
        </p:nvSpPr>
        <p:spPr bwMode="auto">
          <a:xfrm>
            <a:off x="6324600" y="1295400"/>
            <a:ext cx="2514600" cy="1447800"/>
          </a:xfrm>
          <a:prstGeom prst="irregularSeal1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Жилищные</a:t>
            </a:r>
            <a:r>
              <a:rPr lang="ru-RU"/>
              <a:t> </a:t>
            </a:r>
          </a:p>
        </p:txBody>
      </p:sp>
      <p:sp>
        <p:nvSpPr>
          <p:cNvPr id="9249" name="AutoShape 33"/>
          <p:cNvSpPr>
            <a:spLocks noChangeArrowheads="1"/>
          </p:cNvSpPr>
          <p:nvPr/>
        </p:nvSpPr>
        <p:spPr bwMode="auto">
          <a:xfrm>
            <a:off x="5410200" y="2895600"/>
            <a:ext cx="2514600" cy="1447800"/>
          </a:xfrm>
          <a:prstGeom prst="irregularSeal1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Питания </a:t>
            </a:r>
          </a:p>
        </p:txBody>
      </p:sp>
      <p:sp>
        <p:nvSpPr>
          <p:cNvPr id="9250" name="AutoShape 34"/>
          <p:cNvSpPr>
            <a:spLocks noChangeArrowheads="1"/>
          </p:cNvSpPr>
          <p:nvPr/>
        </p:nvSpPr>
        <p:spPr bwMode="auto">
          <a:xfrm>
            <a:off x="1447800" y="2819400"/>
            <a:ext cx="2514600" cy="1447800"/>
          </a:xfrm>
          <a:prstGeom prst="irregularSeal1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Отдыха</a:t>
            </a:r>
            <a:r>
              <a:rPr lang="ru-RU"/>
              <a:t> </a:t>
            </a:r>
          </a:p>
        </p:txBody>
      </p:sp>
      <p:sp>
        <p:nvSpPr>
          <p:cNvPr id="6153" name="Rectangle 40"/>
          <p:cNvSpPr>
            <a:spLocks noChangeArrowheads="1"/>
          </p:cNvSpPr>
          <p:nvPr/>
        </p:nvSpPr>
        <p:spPr bwMode="auto">
          <a:xfrm>
            <a:off x="3276600" y="4343400"/>
            <a:ext cx="2743200" cy="5334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i="1"/>
              <a:t>Уровень: </a:t>
            </a:r>
          </a:p>
        </p:txBody>
      </p:sp>
      <p:sp>
        <p:nvSpPr>
          <p:cNvPr id="9258" name="AutoShape 42"/>
          <p:cNvSpPr>
            <a:spLocks noChangeArrowheads="1"/>
          </p:cNvSpPr>
          <p:nvPr/>
        </p:nvSpPr>
        <p:spPr bwMode="auto">
          <a:xfrm>
            <a:off x="990600" y="5181600"/>
            <a:ext cx="2590800" cy="838200"/>
          </a:xfrm>
          <a:prstGeom prst="diamond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культуры</a:t>
            </a:r>
          </a:p>
        </p:txBody>
      </p:sp>
      <p:sp>
        <p:nvSpPr>
          <p:cNvPr id="9259" name="AutoShape 43"/>
          <p:cNvSpPr>
            <a:spLocks noChangeArrowheads="1"/>
          </p:cNvSpPr>
          <p:nvPr/>
        </p:nvSpPr>
        <p:spPr bwMode="auto">
          <a:xfrm>
            <a:off x="3429000" y="5715000"/>
            <a:ext cx="2590800" cy="838200"/>
          </a:xfrm>
          <a:prstGeom prst="diamond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воспитания</a:t>
            </a:r>
          </a:p>
        </p:txBody>
      </p:sp>
      <p:sp>
        <p:nvSpPr>
          <p:cNvPr id="9260" name="AutoShape 44"/>
          <p:cNvSpPr>
            <a:spLocks noChangeArrowheads="1"/>
          </p:cNvSpPr>
          <p:nvPr/>
        </p:nvSpPr>
        <p:spPr bwMode="auto">
          <a:xfrm>
            <a:off x="5943600" y="5181600"/>
            <a:ext cx="2590800" cy="838200"/>
          </a:xfrm>
          <a:prstGeom prst="diamond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образования</a:t>
            </a:r>
          </a:p>
        </p:txBody>
      </p:sp>
      <p:pic>
        <p:nvPicPr>
          <p:cNvPr id="6157" name="Picture 50" descr="CHICKEN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514600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51" descr="Info_0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876800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53" descr="7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362200"/>
            <a:ext cx="1143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0" name="Line 54"/>
          <p:cNvSpPr>
            <a:spLocks noChangeShapeType="1"/>
          </p:cNvSpPr>
          <p:nvPr/>
        </p:nvSpPr>
        <p:spPr bwMode="auto">
          <a:xfrm flipH="1" flipV="1">
            <a:off x="3352800" y="2362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55"/>
          <p:cNvSpPr>
            <a:spLocks noChangeShapeType="1"/>
          </p:cNvSpPr>
          <p:nvPr/>
        </p:nvSpPr>
        <p:spPr bwMode="auto">
          <a:xfrm flipV="1">
            <a:off x="5334000" y="2362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56"/>
          <p:cNvSpPr>
            <a:spLocks noChangeShapeType="1"/>
          </p:cNvSpPr>
          <p:nvPr/>
        </p:nvSpPr>
        <p:spPr bwMode="auto">
          <a:xfrm flipV="1">
            <a:off x="4724400" y="182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3" name="Line 57"/>
          <p:cNvSpPr>
            <a:spLocks noChangeShapeType="1"/>
          </p:cNvSpPr>
          <p:nvPr/>
        </p:nvSpPr>
        <p:spPr bwMode="auto">
          <a:xfrm flipH="1">
            <a:off x="3581400" y="3429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4" name="Line 58"/>
          <p:cNvSpPr>
            <a:spLocks noChangeShapeType="1"/>
          </p:cNvSpPr>
          <p:nvPr/>
        </p:nvSpPr>
        <p:spPr bwMode="auto">
          <a:xfrm>
            <a:off x="5181600" y="3429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5" name="Line 59"/>
          <p:cNvSpPr>
            <a:spLocks noChangeShapeType="1"/>
          </p:cNvSpPr>
          <p:nvPr/>
        </p:nvSpPr>
        <p:spPr bwMode="auto">
          <a:xfrm flipH="1">
            <a:off x="2209800" y="48768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6" name="Line 60"/>
          <p:cNvSpPr>
            <a:spLocks noChangeShapeType="1"/>
          </p:cNvSpPr>
          <p:nvPr/>
        </p:nvSpPr>
        <p:spPr bwMode="auto">
          <a:xfrm>
            <a:off x="6019800" y="48768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99288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Библиотека использует традиционные формы работы: выставки, обзоры, беседы: например</a:t>
            </a:r>
          </a:p>
          <a:p>
            <a:r>
              <a:rPr lang="ru-RU" sz="2800" dirty="0" smtClean="0"/>
              <a:t>Выставка-обзор «Быть здоровым – это стильно»</a:t>
            </a:r>
          </a:p>
          <a:p>
            <a:r>
              <a:rPr lang="ru-RU" sz="2800" dirty="0" smtClean="0"/>
              <a:t>Беседа «Путешествие в страну вредных привычек»</a:t>
            </a:r>
          </a:p>
          <a:p>
            <a:r>
              <a:rPr lang="ru-RU" sz="2800" dirty="0" smtClean="0"/>
              <a:t>Спортивная викторина «Спорт, здоровье, настроенье»</a:t>
            </a:r>
          </a:p>
          <a:p>
            <a:r>
              <a:rPr lang="ru-RU" sz="2800" dirty="0" smtClean="0"/>
              <a:t>Викторина  «Природа – милый уголок» 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Алена\Desktop\0004558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3857628"/>
            <a:ext cx="4148840" cy="2313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1" name="Picture 3" descr="C:\Users\Алена\Desktop\0004559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85018" y="285728"/>
            <a:ext cx="1958982" cy="2948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4" name="Picture 6" descr="C:\Users\Алена\Desktop\0004498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3734990"/>
            <a:ext cx="2071702" cy="3123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5" name="Picture 7" descr="C:\Users\Алена\Desktop\0003353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039703"/>
            <a:ext cx="2428860" cy="2818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6" name="Picture 8" descr="C:\Users\Алена\Desktop\0001942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14744" y="571480"/>
            <a:ext cx="3399611" cy="22748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7" name="Picture 9" descr="C:\Users\Алена\Desktop\0004670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43108" y="500042"/>
            <a:ext cx="1571636" cy="2365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8" name="Picture 10" descr="C:\Users\Алена\Desktop\00033503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541801" y="4286256"/>
            <a:ext cx="2602199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9" name="Picture 11" descr="C:\Users\Алена\Desktop\0001941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42844" y="428604"/>
            <a:ext cx="2038549" cy="3046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2" name="Picture 4" descr="C:\Users\Алена\Desktop\00045595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000100" y="2214554"/>
            <a:ext cx="1571636" cy="23929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3" name="Picture 5" descr="C:\Users\Алена\Desktop\00045579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857884" y="2571744"/>
            <a:ext cx="2881331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2928926" y="2571744"/>
            <a:ext cx="2428892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МЫ</a:t>
            </a:r>
            <a:r>
              <a:rPr lang="ru-RU" sz="96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" y="0"/>
            <a:ext cx="9144000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sz="6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 ЗДОРОВЫЙ ОБРАЗ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3108" y="5750004"/>
            <a:ext cx="3307316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sz="66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ЖИЗНИ</a:t>
            </a:r>
          </a:p>
        </p:txBody>
      </p:sp>
      <p:pic>
        <p:nvPicPr>
          <p:cNvPr id="16" name="Picture 9" descr="C:\Users\Алена\Desktop\0004670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95508" y="652442"/>
            <a:ext cx="1571636" cy="2365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76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76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76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76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276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76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276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276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276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276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Источник информации - интернет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7920880" cy="597906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                      </a:t>
            </a:r>
            <a:r>
              <a:rPr lang="ru-RU" sz="4000" dirty="0" smtClean="0">
                <a:solidFill>
                  <a:schemeClr val="accent1"/>
                </a:solidFill>
              </a:rPr>
              <a:t>Цель проекта:</a:t>
            </a:r>
          </a:p>
          <a:p>
            <a:r>
              <a:rPr lang="ru-RU" sz="3200" dirty="0" smtClean="0"/>
              <a:t>формирование здорового образа жизни </a:t>
            </a:r>
          </a:p>
          <a:p>
            <a:r>
              <a:rPr lang="ru-RU" sz="3200" dirty="0" smtClean="0"/>
              <a:t>приостановление роста злоупотребления алкоголем, наркотиками и другими вредными привычками, наносящими вред здоровью как отдельного человека, так и всего общества.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652592" cy="120239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</a:t>
            </a:r>
            <a:r>
              <a:rPr lang="ru-RU" sz="4000" dirty="0" smtClean="0">
                <a:solidFill>
                  <a:schemeClr val="accent1"/>
                </a:solidFill>
              </a:rPr>
              <a:t>Задача проекта:</a:t>
            </a:r>
          </a:p>
          <a:p>
            <a:r>
              <a:rPr lang="ru-RU" sz="3200" dirty="0" smtClean="0"/>
              <a:t>приобщение населения к здоровому образу жизни</a:t>
            </a:r>
          </a:p>
          <a:p>
            <a:r>
              <a:rPr lang="ru-RU" sz="3200" dirty="0" smtClean="0"/>
              <a:t>проведение совместных мероприятий профилактического характера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652592" cy="120239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715200" cy="605107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4200" dirty="0" smtClean="0">
                <a:solidFill>
                  <a:schemeClr val="accent1"/>
                </a:solidFill>
                <a:latin typeface="+mj-lt"/>
              </a:rPr>
              <a:t>Что входит в ЗОЖ</a:t>
            </a:r>
          </a:p>
          <a:p>
            <a:r>
              <a:rPr lang="ru-RU" sz="2800" dirty="0" smtClean="0"/>
              <a:t>воспитание с раннего детства здоровых привычек и навыков;</a:t>
            </a:r>
          </a:p>
          <a:p>
            <a:r>
              <a:rPr lang="ru-RU" sz="2800" dirty="0" smtClean="0"/>
              <a:t>окружающая среда: безопасная и благоприятная для обитания, знания о влиянии окружающих предметов на здоровье;</a:t>
            </a:r>
          </a:p>
          <a:p>
            <a:r>
              <a:rPr lang="ru-RU" sz="2800" dirty="0" smtClean="0"/>
              <a:t>отказ от вредных привычек: курения, употребления наркотиков</a:t>
            </a:r>
            <a:r>
              <a:rPr lang="ru-RU" sz="2800" dirty="0" smtClean="0">
                <a:solidFill>
                  <a:srgbClr val="422C16"/>
                </a:solidFill>
              </a:rPr>
              <a:t>, </a:t>
            </a:r>
            <a:r>
              <a:rPr lang="ru-RU" sz="2800" dirty="0" smtClean="0"/>
              <a:t>употребления алкоголя;</a:t>
            </a:r>
          </a:p>
          <a:p>
            <a:r>
              <a:rPr lang="ru-RU" sz="2800" dirty="0" smtClean="0"/>
              <a:t>Правильное питание;</a:t>
            </a:r>
          </a:p>
          <a:p>
            <a:r>
              <a:rPr lang="ru-RU" sz="2800" dirty="0" smtClean="0"/>
              <a:t>физически активная жизнь, включая специальные физические упражнения (например, фитнес);</a:t>
            </a:r>
          </a:p>
          <a:p>
            <a:r>
              <a:rPr lang="ru-RU" sz="2800" dirty="0" smtClean="0"/>
              <a:t>соблюдение правил личной и общественной гигиены, владение навыками первой помощи;</a:t>
            </a:r>
          </a:p>
          <a:p>
            <a:r>
              <a:rPr lang="ru-RU" sz="2800" dirty="0" smtClean="0"/>
              <a:t>закаливание;</a:t>
            </a:r>
          </a:p>
          <a:p>
            <a:r>
              <a:rPr lang="ru-RU" sz="2800" dirty="0" smtClean="0"/>
              <a:t>оптимизм.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76672"/>
            <a:ext cx="79928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endParaRPr lang="ru-RU" dirty="0" smtClean="0">
              <a:solidFill>
                <a:srgbClr val="660066"/>
              </a:solidFill>
            </a:endParaRPr>
          </a:p>
          <a:p>
            <a:pPr algn="ctr">
              <a:buFont typeface="Wingdings" pitchFamily="2" charset="2"/>
              <a:buNone/>
            </a:pPr>
            <a:endParaRPr lang="ru-RU" dirty="0" smtClean="0">
              <a:solidFill>
                <a:srgbClr val="660066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4800" dirty="0" smtClean="0">
                <a:solidFill>
                  <a:srgbClr val="660066"/>
                </a:solidFill>
              </a:rPr>
              <a:t>Здоровье – это бесценный дар, он дан увы не навечно , его надо</a:t>
            </a:r>
          </a:p>
          <a:p>
            <a:pPr>
              <a:buFont typeface="Wingdings" pitchFamily="2" charset="2"/>
              <a:buNone/>
            </a:pPr>
            <a:r>
              <a:rPr lang="ru-RU" sz="4800" dirty="0" smtClean="0">
                <a:solidFill>
                  <a:srgbClr val="660066"/>
                </a:solidFill>
              </a:rPr>
              <a:t>беречь!</a:t>
            </a:r>
          </a:p>
          <a:p>
            <a:pPr>
              <a:buFont typeface="Wingdings" pitchFamily="2" charset="2"/>
              <a:buNone/>
            </a:pPr>
            <a:r>
              <a:rPr lang="ru-RU" sz="4800" dirty="0" smtClean="0">
                <a:solidFill>
                  <a:srgbClr val="660066"/>
                </a:solidFill>
              </a:rPr>
              <a:t>                       И.И. Павлов</a:t>
            </a:r>
            <a:endParaRPr lang="ru-RU" sz="4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859216" cy="152478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Факторы, влияющие на здоровье: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467544" y="1988840"/>
          <a:ext cx="7704856" cy="4536504"/>
        </p:xfrm>
        <a:graphic>
          <a:graphicData uri="http://schemas.openxmlformats.org/presentationml/2006/ole">
            <p:oleObj spid="_x0000_s1026" name="Диаграмма" r:id="rId3" imgW="4667245" imgH="265746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56084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>«Здоровье человека – это состояние полного физического, духовного и социального благополучия, а не только отсутствие болезней и физических недостатков.»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</TotalTime>
  <Words>254</Words>
  <Application>Microsoft Office PowerPoint</Application>
  <PresentationFormat>Экран (4:3)</PresentationFormat>
  <Paragraphs>55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Изящная</vt:lpstr>
      <vt:lpstr>Оформление по умолчанию</vt:lpstr>
      <vt:lpstr>Диаграмма</vt:lpstr>
      <vt:lpstr>Здоровый образ жизни</vt:lpstr>
      <vt:lpstr>Слайд 2</vt:lpstr>
      <vt:lpstr> </vt:lpstr>
      <vt:lpstr> </vt:lpstr>
      <vt:lpstr>Слайд 5</vt:lpstr>
      <vt:lpstr>Факторы, влияющие на здоровье:</vt:lpstr>
      <vt:lpstr>Слайд 7</vt:lpstr>
      <vt:lpstr>Слайд 8</vt:lpstr>
      <vt:lpstr>Слайд 9</vt:lpstr>
      <vt:lpstr>Социальное здоровье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:creator>Wi</dc:creator>
  <cp:lastModifiedBy>User</cp:lastModifiedBy>
  <cp:revision>12</cp:revision>
  <dcterms:created xsi:type="dcterms:W3CDTF">2016-02-18T08:19:14Z</dcterms:created>
  <dcterms:modified xsi:type="dcterms:W3CDTF">2016-02-19T07:17:04Z</dcterms:modified>
</cp:coreProperties>
</file>