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7" r:id="rId6"/>
    <p:sldId id="259" r:id="rId7"/>
    <p:sldId id="268" r:id="rId8"/>
    <p:sldId id="260" r:id="rId9"/>
    <p:sldId id="269" r:id="rId10"/>
    <p:sldId id="263" r:id="rId11"/>
    <p:sldId id="266" r:id="rId12"/>
    <p:sldId id="261" r:id="rId13"/>
    <p:sldId id="264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7A263-E00C-4D86-815A-C833F24D6EB8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1A3F-C4C0-40AE-B32E-1D3EC42A40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3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1A3F-C4C0-40AE-B32E-1D3EC42A409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4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003113" cy="37444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Барановская сельская       библиотека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 – это здорово!»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Румянцева Екатерина Петровна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25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Режим дня это одно из главных слагаемых здорового образа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636913"/>
            <a:ext cx="4544953" cy="2880320"/>
          </a:xfrm>
        </p:spPr>
        <p:txBody>
          <a:bodyPr/>
          <a:lstStyle/>
          <a:p>
            <a:pPr marL="6858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 –это правильное распределение времени на  основные жизненные потребности человека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7" t="33878" r="8118" b="3270"/>
          <a:stretch>
            <a:fillRect/>
          </a:stretch>
        </p:blipFill>
        <p:spPr bwMode="auto">
          <a:xfrm>
            <a:off x="1115609" y="2564904"/>
            <a:ext cx="2368064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Береги здоровье  смолоду</a:t>
            </a:r>
            <a:r>
              <a:rPr lang="ru-RU" dirty="0"/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Например: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алкоголь не добавляет ума, снижает интеллект, интуицию, память, срок жизни;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Курение- самая  распространённая вредная привычка во всём мире. Его ядовитость чрезвычайно велика: несколько миллиграммов его вызывают тяжёлое отравление, сопровождающееся головной болью, рвотой, помрачением сознания.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719" y="116632"/>
            <a:ext cx="5832856" cy="16692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Пропаганда здорового образа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420889"/>
            <a:ext cx="3168352" cy="338437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уроков здоровья, обзор книжных выставок, формировать культуру здорового образа жизни у школьников, родителей 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BKDC09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8"/>
          <a:stretch>
            <a:fillRect/>
          </a:stretch>
        </p:blipFill>
        <p:spPr bwMode="auto">
          <a:xfrm>
            <a:off x="928662" y="857232"/>
            <a:ext cx="181844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SCN41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3" y="2585898"/>
            <a:ext cx="1924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CN45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4173"/>
            <a:ext cx="1872000" cy="14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KDC0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285860"/>
            <a:ext cx="1398493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857760"/>
            <a:ext cx="24542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835" t="15119" r="14955"/>
          <a:stretch>
            <a:fillRect/>
          </a:stretch>
        </p:blipFill>
        <p:spPr bwMode="auto">
          <a:xfrm>
            <a:off x="2786050" y="3214686"/>
            <a:ext cx="2071702" cy="16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65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332656"/>
            <a:ext cx="4680520" cy="1800200"/>
          </a:xfrm>
        </p:spPr>
        <p:txBody>
          <a:bodyPr/>
          <a:lstStyle/>
          <a:p>
            <a:r>
              <a:rPr lang="ru-RU" dirty="0" smtClean="0"/>
              <a:t>Мы выбираем здоровье!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47864" y="1905000"/>
            <a:ext cx="4536504" cy="3828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может жить до 100 лет. Мы сами своей невоздержанностью, своей беспорядочностью, своим безобразным обращением с собственным организмом сводим этот нормальный срок до гораздо меньшей цифры.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(Иван Петрович Павлов русский ученый-физиолог)</a:t>
            </a:r>
          </a:p>
          <a:p>
            <a:r>
              <a:rPr lang="ru-RU" dirty="0">
                <a:solidFill>
                  <a:srgbClr val="FF0000"/>
                </a:solidFill>
              </a:rPr>
              <a:t>Здоровье – не оценимое счастье в жизни каждого </a:t>
            </a:r>
            <a:r>
              <a:rPr lang="ru-RU" dirty="0" smtClean="0">
                <a:solidFill>
                  <a:srgbClr val="FF0000"/>
                </a:solidFill>
              </a:rPr>
              <a:t>человека. 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Мы выбираем здоровье!</a:t>
            </a:r>
            <a:r>
              <a:rPr lang="ru-RU" sz="3000" b="1" u="sng" dirty="0" smtClean="0">
                <a:solidFill>
                  <a:srgbClr val="FF0000"/>
                </a:solidFill>
              </a:rPr>
              <a:t> </a:t>
            </a:r>
            <a:endParaRPr lang="ru-RU" sz="30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5" y="188640"/>
            <a:ext cx="3312367" cy="3816424"/>
          </a:xfrm>
        </p:spPr>
      </p:pic>
    </p:spTree>
    <p:extLst>
      <p:ext uri="{BB962C8B-B14F-4D97-AF65-F5344CB8AC3E}">
        <p14:creationId xmlns:p14="http://schemas.microsoft.com/office/powerpoint/2010/main" val="37100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992"/>
            <a:ext cx="7024744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Используемая литература: </a:t>
            </a:r>
          </a:p>
          <a:p>
            <a:r>
              <a:rPr lang="ru-RU" sz="2400" dirty="0" smtClean="0"/>
              <a:t>Газета «Последний звонок» №6.2004г.</a:t>
            </a:r>
          </a:p>
          <a:p>
            <a:r>
              <a:rPr lang="en-US" sz="2400" dirty="0" smtClean="0"/>
              <a:t>www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dzo</a:t>
            </a:r>
            <a:r>
              <a:rPr lang="en-US" sz="2400" dirty="0" smtClean="0"/>
              <a:t> - </a:t>
            </a:r>
            <a:r>
              <a:rPr lang="en-US" sz="2400" dirty="0" err="1" smtClean="0"/>
              <a:t>kostroma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6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027664"/>
            <a:ext cx="3996300" cy="1393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составляющие здорового образа жизни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60369" y="2348880"/>
            <a:ext cx="4040023" cy="35089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активность;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и  безопасное  поведение;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рациональное питание;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вредных привычек.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0" t="51793" r="11608" b="17131"/>
          <a:stretch/>
        </p:blipFill>
        <p:spPr bwMode="auto">
          <a:xfrm>
            <a:off x="827584" y="2642248"/>
            <a:ext cx="3232785" cy="2658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2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презентации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844824"/>
            <a:ext cx="6400800" cy="352839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ропагандировать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жизни, пробудить в вас устойчивую мотивацию к здоровому образу жизни, чтобы вы после этого мероприятия сознательно отказались от вредных привычек,  если они у вас есть.</a:t>
            </a:r>
          </a:p>
          <a:p>
            <a:pPr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Начну мероприятие со слов Генриха Гейне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Единственная красота, которую я знаю – это здоровье». Да, я соглашусь с этим высказыванием и добавлю, что здоровье – это состояние полного физического, духовного и социального благополучия, а не только отсутствие заболеваний или физических дефектов. </a:t>
            </a:r>
          </a:p>
        </p:txBody>
      </p:sp>
    </p:spTree>
    <p:extLst>
      <p:ext uri="{BB962C8B-B14F-4D97-AF65-F5344CB8AC3E}">
        <p14:creationId xmlns:p14="http://schemas.microsoft.com/office/powerpoint/2010/main" val="29492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19" y="846237"/>
            <a:ext cx="7067313" cy="1726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204864"/>
            <a:ext cx="4464496" cy="362776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6858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Сюда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входят утренняя гимнастика, бассейн, спортивные секции, закаливание.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зря говорят, что движение – это жизнь.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3050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820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Познакомимся с упражнениями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Плавание- это занятие представляет собой естественный массаж, повышает тонус мышц, улучшает работу сердца.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Аэробика –это длительные  физические упражнения , требующие большое количество кислорода.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Да зарядка  источник бодрости и здоровья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32656"/>
            <a:ext cx="7543800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Здоровое рациональное питание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190" y="2276872"/>
            <a:ext cx="2857520" cy="3168351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Белки, углеводы, жиры.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 быть полноценным и включать в себя витамины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минералы и свежий воздух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5095" b="51509"/>
          <a:stretch>
            <a:fillRect/>
          </a:stretch>
        </p:blipFill>
        <p:spPr bwMode="auto">
          <a:xfrm>
            <a:off x="357159" y="2420888"/>
            <a:ext cx="46434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здоровое питание?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Какое чудо воздух свежий я им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могу дышать. А там вдали, похоже, лес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теной поднялся до небес.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Больше бывать человеку под  солнечными лучами, так как вырабатывается витамин Д.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Сбалансированное разнообразное питание, и по больше свежих фруктов и овощей.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104" y="1266751"/>
            <a:ext cx="7024744" cy="118721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Личная гигиена и  безопасное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2" y="2323652"/>
            <a:ext cx="3286148" cy="3508977"/>
          </a:xfrm>
        </p:spPr>
        <p:txBody>
          <a:bodyPr/>
          <a:lstStyle/>
          <a:p>
            <a:pPr marL="6858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себя уход за кожей, полостью рта, гигиену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одежды и соблюдение правил взаимоотношения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6858048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Познакомься с  гигиеной.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Гигиена наука о чистоте тела.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Для предупреждения болезней зубов рекомендуется использовать зубную пасту, и щетку иметь лично свою, а не брать у товарища.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Так  и расческа должна быть только твоя.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Одеждой  меняться нельзя, и брать головные уборы чужие, так как можно заразиться кожными болезнями, инфекционными заболеваниями.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328</TotalTime>
  <Words>507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                 Барановская сельская       библиотека ТЕМА                  «Здоровый образ жизни – это здорово!» Румянцева Екатерина Петровна                                   </vt:lpstr>
      <vt:lpstr>    Основные составляющие здорового образа жизни:</vt:lpstr>
      <vt:lpstr>Цель презентации</vt:lpstr>
      <vt:lpstr>             Закаливание Физическая активность </vt:lpstr>
      <vt:lpstr>  :  Познакомимся с упражнениями</vt:lpstr>
      <vt:lpstr>Здоровое рациональное питание </vt:lpstr>
      <vt:lpstr>Какое здоровое питание?</vt:lpstr>
      <vt:lpstr>Личная гигиена и  безопасное  поведение</vt:lpstr>
      <vt:lpstr>Познакомься с  гигиеной.</vt:lpstr>
      <vt:lpstr>Режим дня это одно из главных слагаемых здорового образа жизни</vt:lpstr>
      <vt:lpstr>Береги здоровье  смолоду!</vt:lpstr>
      <vt:lpstr>  Пропаганда здорового образа жизни.</vt:lpstr>
      <vt:lpstr>Мы выбираем здоровье!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33</cp:revision>
  <dcterms:created xsi:type="dcterms:W3CDTF">2016-02-12T17:43:12Z</dcterms:created>
  <dcterms:modified xsi:type="dcterms:W3CDTF">2016-02-18T19:43:41Z</dcterms:modified>
</cp:coreProperties>
</file>