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3FC3A-A5D3-4F3B-BFD8-ABC4EC174911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8BA35-0275-4F8C-B13D-21B9A0113C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764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8BA35-0275-4F8C-B13D-21B9A0113CD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992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353-9999-4C7A-8469-F9DE940A1858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0C83-FCF6-44D2-8E38-1E94D7048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510527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353-9999-4C7A-8469-F9DE940A1858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0C83-FCF6-44D2-8E38-1E94D7048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286201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353-9999-4C7A-8469-F9DE940A1858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0C83-FCF6-44D2-8E38-1E94D7048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206868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353-9999-4C7A-8469-F9DE940A1858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0C83-FCF6-44D2-8E38-1E94D7048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077148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353-9999-4C7A-8469-F9DE940A1858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0C83-FCF6-44D2-8E38-1E94D7048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866966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353-9999-4C7A-8469-F9DE940A1858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0C83-FCF6-44D2-8E38-1E94D7048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814847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353-9999-4C7A-8469-F9DE940A1858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0C83-FCF6-44D2-8E38-1E94D7048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162986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353-9999-4C7A-8469-F9DE940A1858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0C83-FCF6-44D2-8E38-1E94D7048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657998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353-9999-4C7A-8469-F9DE940A1858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0C83-FCF6-44D2-8E38-1E94D7048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878081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353-9999-4C7A-8469-F9DE940A1858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0C83-FCF6-44D2-8E38-1E94D7048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959579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AB353-9999-4C7A-8469-F9DE940A1858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E0C83-FCF6-44D2-8E38-1E94D7048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451828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AB353-9999-4C7A-8469-F9DE940A1858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0C83-FCF6-44D2-8E38-1E94D7048A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68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hyperlink" Target="http://dolgojit.net/zakalivanie-organizma.php" TargetMode="Externa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i98.beon.ru/48/55/1935548/17/66041417/image00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" y="19116"/>
            <a:ext cx="93229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636912"/>
            <a:ext cx="8590643" cy="208823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>
                <a:gd name="adj1" fmla="val 12500"/>
                <a:gd name="adj2" fmla="val -784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«Здоровый образ жизни»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3329" y="508030"/>
            <a:ext cx="781188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Боровская сельская библиотека им. А.А. Грязева – филиал МУК Буйская МБ</a:t>
            </a:r>
            <a:endParaRPr lang="ru-RU" b="1" cap="none" spc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94186" y="1340768"/>
            <a:ext cx="67408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Презентация на тему:</a:t>
            </a:r>
            <a:endParaRPr lang="ru-RU" sz="54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1155" y="6165304"/>
            <a:ext cx="3117651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2016 год</a:t>
            </a:r>
            <a:endParaRPr lang="ru-RU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378500"/>
            <a:ext cx="2304678" cy="230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4941168"/>
            <a:ext cx="56166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Презентацию подготовила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</a:t>
            </a:r>
            <a:r>
              <a:rPr lang="ru-RU" sz="2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охина Елена Игоревна</a:t>
            </a:r>
            <a:endParaRPr lang="ru-RU" sz="24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david-moore-don039t-stop-(mp3-you.org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5673" y="831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362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79375"/>
            <a:ext cx="9132887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9190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79375"/>
            <a:ext cx="9132887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793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150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zdorovyy_obraz_zhizni_plakat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36743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79375"/>
            <a:ext cx="9132887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C:\Users\user\Desktop\zdorovyy_obraz_zhizni_poslovicy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301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79375"/>
            <a:ext cx="9132887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155686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398" y="883004"/>
            <a:ext cx="2818300" cy="28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054" y="1052736"/>
            <a:ext cx="1555341" cy="248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82430"/>
            <a:ext cx="1553850" cy="241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967086"/>
            <a:ext cx="1383407" cy="236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11345"/>
            <a:ext cx="1571622" cy="247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605" y="3967086"/>
            <a:ext cx="1739831" cy="254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222" y="1124743"/>
            <a:ext cx="2541690" cy="254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1448" y="129406"/>
            <a:ext cx="8667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Книги из нашей библиотеки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92256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79375"/>
            <a:ext cx="9132887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19050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271" y="357942"/>
            <a:ext cx="2032997" cy="296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063" y="455962"/>
            <a:ext cx="230454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98168"/>
            <a:ext cx="2697088" cy="26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673" y="3749201"/>
            <a:ext cx="2111534" cy="274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0271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79375"/>
            <a:ext cx="9132887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9921" y="2348880"/>
            <a:ext cx="885698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Помните, о сохранении вашего здоровья кроме вас самих никто не позаботится. 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</a:t>
            </a: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утренняя зарядка, не часовая 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физкультура</a:t>
            </a:r>
          </a:p>
          <a:p>
            <a:pPr algn="ctr"/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бег трусцой, а культура труда, отдыха, сна, питания и жизни в целом - всё это есть основа нашего здоровья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algn="ctr"/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утренняя зарядка, не часовая физкультура и бег трусцой, а культура труда, отдыха, сна, питания и </a:t>
            </a:r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жизни</a:t>
            </a:r>
          </a:p>
          <a:p>
            <a:pPr algn="ctr"/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целом - всё это есть основа нашего здоровья. </a:t>
            </a:r>
            <a:endParaRPr lang="ru-RU" sz="24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35826" y="260648"/>
            <a:ext cx="633936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КОДЕКС ЗДОРОВЬЯ!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8" y="-79375"/>
            <a:ext cx="2641476" cy="191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3447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79375"/>
            <a:ext cx="9132887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60648"/>
            <a:ext cx="8928992" cy="39703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Источники</a:t>
            </a:r>
          </a:p>
          <a:p>
            <a:pPr algn="ctr"/>
            <a:r>
              <a:rPr lang="en-US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https</a:t>
            </a:r>
            <a:r>
              <a:rPr lang="en-US" sz="3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://ru.wikipedia.org/</a:t>
            </a:r>
          </a:p>
          <a:p>
            <a:pPr algn="ctr"/>
            <a:r>
              <a:rPr lang="en-US" sz="3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http://steshka.ru/kartinki-detej-zdorovyj-obraz-zhizni</a:t>
            </a:r>
          </a:p>
          <a:p>
            <a:pPr algn="ctr"/>
            <a:r>
              <a:rPr lang="en-US" sz="3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https://www.google.ru/search?q</a:t>
            </a:r>
          </a:p>
          <a:p>
            <a:pPr algn="ctr"/>
            <a:r>
              <a:rPr lang="en-US" sz="32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http://stanzdorovei.ru/</a:t>
            </a:r>
          </a:p>
          <a:p>
            <a:pPr algn="ctr"/>
            <a:r>
              <a:rPr lang="ru-RU" sz="2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 </a:t>
            </a:r>
            <a:r>
              <a:rPr lang="en-US" sz="28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hlinkClick r:id="rId5"/>
              </a:rPr>
              <a:t>http://</a:t>
            </a:r>
            <a:r>
              <a:rPr lang="en-US" sz="2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  <a:hlinkClick r:id="rId5"/>
              </a:rPr>
              <a:t>dolgojit.net/zakalivanie-organizma.php</a:t>
            </a:r>
            <a:endParaRPr lang="ru-RU" sz="280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</a:endParaRPr>
          </a:p>
          <a:p>
            <a:pPr algn="ctr" fontAlgn="base"/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Музыка </a:t>
            </a:r>
            <a:r>
              <a:rPr lang="en-US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David </a:t>
            </a:r>
            <a:r>
              <a:rPr lang="en-US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Moore</a:t>
            </a:r>
          </a:p>
          <a:p>
            <a:pPr algn="ctr"/>
            <a:endParaRPr lang="en-US" sz="32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211" y="4388583"/>
            <a:ext cx="3434456" cy="255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vid-moore-don039t-stop-(mp3-you.org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285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98.beon.ru/48/55/1935548/17/66041417/image001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425871"/>
            <a:ext cx="734481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Здоровый образ жизни — образ жизни человека, направленный на профилактику болезней и укрепление здоровья.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http://syktyvkar.profisay.ru/files/143/img2013090711442286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37112"/>
            <a:ext cx="3305543" cy="22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8391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" y="0"/>
            <a:ext cx="9131142" cy="701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627784" y="2039720"/>
            <a:ext cx="3672408" cy="22322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15974" y="2371014"/>
            <a:ext cx="294897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Компоненты</a:t>
            </a:r>
          </a:p>
          <a:p>
            <a:pPr algn="ctr"/>
            <a:r>
              <a:rPr lang="ru-RU" sz="32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здорового образа жизни</a:t>
            </a:r>
            <a:endParaRPr lang="ru-RU" sz="3200" b="1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475656" y="1268760"/>
            <a:ext cx="1684334" cy="1318278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82552"/>
            <a:ext cx="2017713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1835696" y="3706971"/>
            <a:ext cx="1324294" cy="1129994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6008820" y="1344577"/>
            <a:ext cx="1453801" cy="1390286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463988" y="4077072"/>
            <a:ext cx="0" cy="1251717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35496" y="116632"/>
            <a:ext cx="2282327" cy="11521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179511" y="277197"/>
            <a:ext cx="204530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Правильное питание</a:t>
            </a:r>
            <a:endParaRPr lang="ru-RU" sz="2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794091" y="116630"/>
            <a:ext cx="3170853" cy="13681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463988" y="1108194"/>
            <a:ext cx="6722" cy="931526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кругленный прямоугольник 27"/>
          <p:cNvSpPr/>
          <p:nvPr/>
        </p:nvSpPr>
        <p:spPr>
          <a:xfrm>
            <a:off x="6588224" y="116632"/>
            <a:ext cx="2282327" cy="11521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0997" y="5589240"/>
            <a:ext cx="2282327" cy="11521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563888" y="5638800"/>
            <a:ext cx="2282327" cy="11521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735720" y="5657986"/>
            <a:ext cx="2282327" cy="11521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794092" y="338752"/>
            <a:ext cx="31951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Занятие физкультурой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 спортом </a:t>
            </a:r>
            <a:endParaRPr lang="ru-RU" sz="2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776369" y="154086"/>
            <a:ext cx="19060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Правильное </a:t>
            </a:r>
          </a:p>
          <a:p>
            <a:pPr algn="ctr"/>
            <a: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распределение</a:t>
            </a:r>
          </a:p>
          <a:p>
            <a:pPr algn="ctr"/>
            <a: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режима дня</a:t>
            </a:r>
            <a:endParaRPr lang="ru-RU" sz="20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-45745" y="5833940"/>
            <a:ext cx="24958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Закаливание</a:t>
            </a:r>
            <a:endParaRPr lang="ru-RU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564821" y="5957050"/>
            <a:ext cx="228139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Личная гигиена</a:t>
            </a:r>
            <a:endParaRPr lang="ru-RU" sz="2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072" name="Прямоугольник 3071"/>
          <p:cNvSpPr/>
          <p:nvPr/>
        </p:nvSpPr>
        <p:spPr>
          <a:xfrm>
            <a:off x="6815086" y="5657986"/>
            <a:ext cx="212359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Отказ 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 вредных привычек</a:t>
            </a:r>
            <a:endParaRPr lang="ru-RU" sz="2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12413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76200"/>
            <a:ext cx="9132887" cy="701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0"/>
            <a:ext cx="8496944" cy="47251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Здоровое питание – это залог правильной работы всех систем нашего организма. От сбалансированной пищи и входящих в рацион витаминов и микроэлементов зависит главное – наше здоровье в целом! При неправильном или неполноценном питании мы рискуем приобрести ряд хронических заболеваний.</a:t>
            </a:r>
            <a:endParaRPr lang="ru-RU" sz="2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100" name="Picture 4" descr="http://womanglory.ru/wp-content/uploads/2014/04/Zdorovoe-pitan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914642"/>
            <a:ext cx="3132847" cy="202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9189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8234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79375"/>
            <a:ext cx="9132887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32506"/>
            <a:ext cx="6903015" cy="46474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Спорт и здоровье</a:t>
            </a:r>
          </a:p>
          <a:p>
            <a:pPr algn="ctr"/>
            <a:r>
              <a:rPr lang="ru-RU" sz="28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Вот уже много веков спорт стал практически синонимом слову здоровье. И это истина во всех инстанциях! Занимаясь спортом с определенной периодичностью, можно добиться отличных успехов – хорошего самочувствия, повышенной трудоспособности, красоты и внимания окружающих людей.</a:t>
            </a:r>
            <a:endParaRPr lang="ru-RU" sz="28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0" y="4293096"/>
            <a:ext cx="2459266" cy="238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ttp://img2.gorod.lv/images/news_item/pic/132437/big/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58369"/>
            <a:ext cx="2788006" cy="21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565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8464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30"/>
            <a:ext cx="9132887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6207" y="332656"/>
            <a:ext cx="8820472" cy="390876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32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ПРАВИЛЬНОЕ РАСПРЕДЕЛЕНИЕ РЕЖИМА ДНЯ</a:t>
            </a:r>
          </a:p>
          <a:p>
            <a:pPr algn="ctr"/>
            <a:r>
              <a:rPr lang="ru-RU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Распорядок в действиях и в их выполнении в одно и то же время помогает выработать хорошую память, воспитывает силу воли и приучает к дисциплине. Распорядок в действиях и в их выполнении в одно и то же время помогает выработать хорошую память, воспитывает силу воли и приучает к дисциплине. Человек, соблюдающий режим дня, всегда бодрый, энергичный и жизнерадостный. Человек, соблюдающий режим дня, всегда бодрый, энергичный и жизнерадостный. </a:t>
            </a:r>
            <a:endParaRPr lang="ru-RU" sz="2400" b="1" cap="none" spc="0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3" y="4023461"/>
            <a:ext cx="2923772" cy="290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060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79375"/>
            <a:ext cx="9132887" cy="70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ttp://mdou426.ru/wp-content/uploads/2013/06/10-1024x7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960170"/>
            <a:ext cx="3868810" cy="289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16632"/>
            <a:ext cx="7632847" cy="36933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Закаливание организма </a:t>
            </a:r>
            <a:r>
              <a:rPr lang="ru-RU" sz="2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</a:t>
            </a:r>
            <a:r>
              <a:rPr lang="ru-RU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эффективное средство укрепления здоровья. Оно представляет собой своего рода тренировку защитных сил </a:t>
            </a:r>
          </a:p>
          <a:p>
            <a:pPr algn="ctr"/>
            <a:r>
              <a:rPr lang="ru-RU" sz="20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организма и их подготовку к быстрой мобилизации в критических ситуациях. В основе любой из закаливающих </a:t>
            </a:r>
          </a:p>
          <a:p>
            <a:pPr algn="ctr"/>
            <a:r>
              <a:rPr lang="ru-RU" sz="20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процедур лежит систематическое воздействие солнечных лучей, тепла или охлаждения на организм человека. Это приводит к тому, </a:t>
            </a:r>
          </a:p>
          <a:p>
            <a:pPr algn="ctr"/>
            <a:r>
              <a:rPr lang="ru-RU" sz="20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у человека постепенно формируется адаптация к внешней среде, а также совершенствуется работа всех систем его организма. </a:t>
            </a:r>
          </a:p>
          <a:p>
            <a:pPr algn="ctr"/>
            <a:endParaRPr lang="ru-RU" sz="1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48256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419</Words>
  <Application>Microsoft Office PowerPoint</Application>
  <PresentationFormat>Экран (4:3)</PresentationFormat>
  <Paragraphs>42</Paragraphs>
  <Slides>17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</cp:revision>
  <dcterms:created xsi:type="dcterms:W3CDTF">2015-12-22T07:54:58Z</dcterms:created>
  <dcterms:modified xsi:type="dcterms:W3CDTF">2016-02-17T09:23:39Z</dcterms:modified>
</cp:coreProperties>
</file>